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1888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68FF4-DA34-400D-A505-BB812E75C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F2DA71-D416-405E-8117-60C77446C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63AB4A-4DAA-4CAD-8CDE-D378D081D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1A9D9-6AE2-46DA-8D52-AA9806D30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3C3D54-CF63-4770-B590-47ABCEA4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7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A869A-3E07-4CDC-A95F-1C5CCC7CD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C2133-23F8-418A-9D20-0FD170B99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9B88AD-D82D-45E6-ACB1-71343BF9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9ABC54-E478-47D1-B231-5E063EDB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D8C3E-2E9F-476B-B0CC-3FAA88A3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9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0A9A7F-F986-420F-AB68-382C1B771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4CB687-6A8F-47AF-87B1-1444C01F9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936CD-33BF-489F-855B-38FBB04C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746752-B888-4446-883E-8FB6C4D1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C91EA2-E80F-46F7-82B2-F1F28F08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6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C8CE6-AB8D-411D-9B08-9996CA7B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26D9F-7AE5-4C6A-9EB8-D0DC68A50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70C89-B098-4439-80BB-063A915E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24BB42-E15B-430D-B633-4A4ED1D8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6E340-DEC4-4BF1-8396-FE3B17B1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2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793B8-E438-455A-8C78-5DE5F4C83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B8D598-542D-44B5-A37D-4D2E2A04E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49219A-DB4A-41EC-9E46-3D9E09AA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359CEB-8922-4CC4-AFB4-F0BB7346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C69FA8-CB2E-4A1E-A338-0D4981C7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3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ED1B6-D79C-4D7B-A573-AC6E6938D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19BC3F-2E18-427F-A56D-C08DB4AB2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A8388D-946B-4D4A-9BBA-94DC7B17C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ED5C18-85AE-437A-A60D-4466A931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B015C9-2F53-49BA-92AB-48E368BB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52C066-B1A5-4314-8A73-7AF79457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67CCE-3B83-4EDA-A018-CB8A66EB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ABC257-7B6D-4079-8EFD-4E79405DA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816713-D434-40B1-A9B6-9F2E39464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5DD981-C366-446D-96F3-5325746A3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4383B8-8217-411A-BBE0-6A58AC37C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963DE8-AB49-487F-AD3C-C719C0FA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1EB23B-5C12-48AA-9DB8-AE9204EC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0324C4-1DC4-464F-BD35-71682DD3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22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21F9B6-614D-4163-9ED1-6007F4B1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61AF15-9241-465B-8E10-DBED7E5C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213F08-D5E6-4BAA-9477-F900A9C1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1AE47-842F-44F1-A658-E492FA8A9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29506C-231A-48C0-9E4A-2F9C6C8F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2D1F54-4C29-4CE9-B995-72A1137F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331695-EB4F-4C8D-AD96-EA4F34AA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5F61A-E5F3-436D-A81D-7BBDBCEC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963F86-5D35-4F58-A37A-EB93B8C9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6CF238-087C-43E6-A467-DEBF09FB8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334CE3-E535-4BD3-9B5B-AD9C5481F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16AD6F-A976-423E-9B01-63B972DF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265812-9BF6-428C-AEA5-4915EF60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6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C3504-B55D-494C-9E62-5AD61497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9CFBF9-D0CE-4BBD-BD95-48C05F85A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3D123C-70BA-44F9-98D0-41E6E0C6E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04A382-69FA-4ECB-8CB5-5EAFEE98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6BE3B9-8001-4C19-A96B-97509144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28B298-B858-42CE-ACFC-AAC3D116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4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AB0C80-7DE0-4B93-96E6-6E6333513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AECAF0-D340-4C33-8D3B-01A756DBC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D58FF-6903-4922-A3D8-AF99C92C5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43235-444B-4B8F-B55E-D8F56D582C0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EB0194-6150-4176-9D2E-A585BE53F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F8D750-EC9E-44C2-AA63-29C6422E3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34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82D38E-4919-4FBF-B71E-FF6A11D2D074}"/>
              </a:ext>
            </a:extLst>
          </p:cNvPr>
          <p:cNvSpPr txBox="1"/>
          <p:nvPr/>
        </p:nvSpPr>
        <p:spPr>
          <a:xfrm>
            <a:off x="0" y="13191"/>
            <a:ext cx="685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広陵町町制</a:t>
            </a:r>
            <a:r>
              <a:rPr lang="en-U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70</a:t>
            </a:r>
            <a:r>
              <a:rPr lang="ja-JP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周年記念事業　キャッチフレーズ応募用紙</a:t>
            </a:r>
            <a:endParaRPr lang="ja-JP" altLang="ja-JP" sz="1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3F5A79BD-17BC-4C4A-97D2-AC3785C60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170851"/>
              </p:ext>
            </p:extLst>
          </p:nvPr>
        </p:nvGraphicFramePr>
        <p:xfrm>
          <a:off x="208642" y="671617"/>
          <a:ext cx="6440716" cy="197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452">
                  <a:extLst>
                    <a:ext uri="{9D8B030D-6E8A-4147-A177-3AD203B41FA5}">
                      <a16:colId xmlns:a16="http://schemas.microsoft.com/office/drawing/2014/main" val="994731344"/>
                    </a:ext>
                  </a:extLst>
                </a:gridCol>
                <a:gridCol w="2556387">
                  <a:extLst>
                    <a:ext uri="{9D8B030D-6E8A-4147-A177-3AD203B41FA5}">
                      <a16:colId xmlns:a16="http://schemas.microsoft.com/office/drawing/2014/main" val="4274923252"/>
                    </a:ext>
                  </a:extLst>
                </a:gridCol>
                <a:gridCol w="383459">
                  <a:extLst>
                    <a:ext uri="{9D8B030D-6E8A-4147-A177-3AD203B41FA5}">
                      <a16:colId xmlns:a16="http://schemas.microsoft.com/office/drawing/2014/main" val="2296018652"/>
                    </a:ext>
                  </a:extLst>
                </a:gridCol>
                <a:gridCol w="2331418">
                  <a:extLst>
                    <a:ext uri="{9D8B030D-6E8A-4147-A177-3AD203B41FA5}">
                      <a16:colId xmlns:a16="http://schemas.microsoft.com/office/drawing/2014/main" val="2068035753"/>
                    </a:ext>
                  </a:extLst>
                </a:gridCol>
              </a:tblGrid>
              <a:tr h="208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838200" algn="l"/>
                        </a:tabLst>
                      </a:pPr>
                      <a:r>
                        <a:rPr lang="ja-JP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（西暦</a:t>
                      </a:r>
                      <a:r>
                        <a:rPr lang="ja-JP" altLang="en-US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11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tabLst>
                          <a:tab pos="838200" algn="l"/>
                        </a:tabLst>
                      </a:pPr>
                      <a:endParaRPr lang="en-US" altLang="ja-JP" sz="11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tabLst>
                          <a:tab pos="838200" algn="l"/>
                        </a:tabLst>
                      </a:pPr>
                      <a:endParaRPr lang="en-US" altLang="ja-JP" sz="11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tabLst>
                          <a:tab pos="838200" algn="l"/>
                        </a:tabLst>
                      </a:pPr>
                      <a:r>
                        <a:rPr lang="ja-JP" altLang="en-US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</a:t>
                      </a:r>
                      <a:r>
                        <a:rPr lang="ja-JP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lang="ja-JP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lang="ja-JP" altLang="ja-JP" sz="11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lang="ja-JP" altLang="ja-JP" sz="11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640867"/>
                  </a:ext>
                </a:extLst>
              </a:tr>
              <a:tr h="5004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45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　　　</a:t>
                      </a: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</a:t>
                      </a:r>
                    </a:p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628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39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6982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9E16B9-7105-4702-A5E8-9F565867E125}"/>
              </a:ext>
            </a:extLst>
          </p:cNvPr>
          <p:cNvSpPr txBox="1"/>
          <p:nvPr/>
        </p:nvSpPr>
        <p:spPr>
          <a:xfrm>
            <a:off x="208642" y="348988"/>
            <a:ext cx="11700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◆応募者情報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7F656E-E5DB-42FB-A163-1BA66E8A94A3}"/>
              </a:ext>
            </a:extLst>
          </p:cNvPr>
          <p:cNvSpPr txBox="1"/>
          <p:nvPr/>
        </p:nvSpPr>
        <p:spPr>
          <a:xfrm>
            <a:off x="208642" y="2635686"/>
            <a:ext cx="6440715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歳未満の方で、電話番号やメールアドレスをお持ちでない場合は、保護者の方の情報を記入してく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ださい。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※応募された時点で、募集要領の内容を了承したものとします。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※「募集要領 </a:t>
            </a:r>
            <a:r>
              <a:rPr lang="en-US" altLang="ja-JP" sz="105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6.</a:t>
            </a:r>
            <a:r>
              <a:rPr lang="ja-JP" altLang="ja-JP" sz="105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発表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」に記載のとおり、最優秀作品及び優秀作品を受賞された方については、令和７年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５月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日（日）開催予定の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町政説明会</a:t>
            </a: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において表彰式をさせていただく予定です。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5E8AF1-0F1E-44C6-8788-5EF292A48676}"/>
              </a:ext>
            </a:extLst>
          </p:cNvPr>
          <p:cNvSpPr txBox="1"/>
          <p:nvPr/>
        </p:nvSpPr>
        <p:spPr>
          <a:xfrm>
            <a:off x="208641" y="3581368"/>
            <a:ext cx="233791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◆応募した経緯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文字以内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8F9894D-9EB9-465B-B006-598CDE2EFAA5}"/>
              </a:ext>
            </a:extLst>
          </p:cNvPr>
          <p:cNvSpPr txBox="1"/>
          <p:nvPr/>
        </p:nvSpPr>
        <p:spPr>
          <a:xfrm>
            <a:off x="208641" y="5512618"/>
            <a:ext cx="251489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◆キャッチフレーズ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文字以内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EE3C2EC9-7113-456C-B9A3-A806DA749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298381"/>
              </p:ext>
            </p:extLst>
          </p:nvPr>
        </p:nvGraphicFramePr>
        <p:xfrm>
          <a:off x="208637" y="5834972"/>
          <a:ext cx="4680000" cy="9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9898981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8206196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423721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570848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83045722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2631917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6897743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3456139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4675989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6010049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56576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09873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D32B1C-9ADF-4490-8900-85A6E3441A9A}"/>
              </a:ext>
            </a:extLst>
          </p:cNvPr>
          <p:cNvSpPr txBox="1"/>
          <p:nvPr/>
        </p:nvSpPr>
        <p:spPr>
          <a:xfrm>
            <a:off x="208641" y="6847127"/>
            <a:ext cx="304583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◆キャッチフレーズの説明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文字以内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2">
            <a:extLst>
              <a:ext uri="{FF2B5EF4-FFF2-40B4-BE49-F238E27FC236}">
                <a16:creationId xmlns:a16="http://schemas.microsoft.com/office/drawing/2014/main" id="{D0BD7500-984A-4DAE-B13B-EB3F83926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270"/>
              </p:ext>
            </p:extLst>
          </p:nvPr>
        </p:nvGraphicFramePr>
        <p:xfrm>
          <a:off x="208641" y="7185341"/>
          <a:ext cx="6440714" cy="150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0714">
                  <a:extLst>
                    <a:ext uri="{9D8B030D-6E8A-4147-A177-3AD203B41FA5}">
                      <a16:colId xmlns:a16="http://schemas.microsoft.com/office/drawing/2014/main" val="4089819478"/>
                    </a:ext>
                  </a:extLst>
                </a:gridCol>
              </a:tblGrid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7256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87972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0536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44813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21956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4909A8-5ADF-4728-BB60-D235C80681FD}"/>
              </a:ext>
            </a:extLst>
          </p:cNvPr>
          <p:cNvSpPr txBox="1"/>
          <p:nvPr/>
        </p:nvSpPr>
        <p:spPr>
          <a:xfrm>
            <a:off x="208641" y="8896688"/>
            <a:ext cx="142351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◆応募・問合せ先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C8DD5D-CF55-4EF5-9F6C-6441621B4658}"/>
              </a:ext>
            </a:extLst>
          </p:cNvPr>
          <p:cNvSpPr txBox="1"/>
          <p:nvPr/>
        </p:nvSpPr>
        <p:spPr>
          <a:xfrm>
            <a:off x="208637" y="9251903"/>
            <a:ext cx="558256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635-8515 </a:t>
            </a:r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奈良県北葛城郡広陵町大字南郷５８３番地１</a:t>
            </a: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広陵町役場　企画総務部　総合政策課</a:t>
            </a: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0745-55-1001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koryo70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@town.nara-koryo.lg.jp </a:t>
            </a:r>
          </a:p>
        </p:txBody>
      </p:sp>
      <p:graphicFrame>
        <p:nvGraphicFramePr>
          <p:cNvPr id="17" name="表 12">
            <a:extLst>
              <a:ext uri="{FF2B5EF4-FFF2-40B4-BE49-F238E27FC236}">
                <a16:creationId xmlns:a16="http://schemas.microsoft.com/office/drawing/2014/main" id="{33C1890B-36F3-478B-BE9D-E9D1EB8E0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14778"/>
              </p:ext>
            </p:extLst>
          </p:nvPr>
        </p:nvGraphicFramePr>
        <p:xfrm>
          <a:off x="208637" y="3893763"/>
          <a:ext cx="6440714" cy="150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0714">
                  <a:extLst>
                    <a:ext uri="{9D8B030D-6E8A-4147-A177-3AD203B41FA5}">
                      <a16:colId xmlns:a16="http://schemas.microsoft.com/office/drawing/2014/main" val="4089819478"/>
                    </a:ext>
                  </a:extLst>
                </a:gridCol>
              </a:tblGrid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7256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87972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0536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44813"/>
                  </a:ext>
                </a:extLst>
              </a:tr>
              <a:tr h="30008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2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31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184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凌佑</dc:creator>
  <cp:lastModifiedBy>藤本 清大</cp:lastModifiedBy>
  <cp:revision>9</cp:revision>
  <cp:lastPrinted>2024-12-27T01:57:02Z</cp:lastPrinted>
  <dcterms:created xsi:type="dcterms:W3CDTF">2024-12-27T01:34:07Z</dcterms:created>
  <dcterms:modified xsi:type="dcterms:W3CDTF">2025-02-28T02:31:39Z</dcterms:modified>
</cp:coreProperties>
</file>