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9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75" d="100"/>
          <a:sy n="75" d="100"/>
        </p:scale>
        <p:origin x="2910" y="84"/>
      </p:cViewPr>
      <p:guideLst>
        <p:guide orient="horz" pos="309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168FF4-DA34-400D-A505-BB812E75C7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2F2DA71-D416-405E-8117-60C77446CD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D63AB4A-4DAA-4CAD-8CDE-D378D081D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43235-444B-4B8F-B55E-D8F56D582C0C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01A9D9-6AE2-46DA-8D52-AA9806D30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3C3D54-CF63-4770-B590-47ABCEA42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D395-D7B1-4F1B-8883-0D0DD63677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1272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BA869A-3E07-4CDC-A95F-1C5CCC7CD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07C2133-23F8-418A-9D20-0FD170B995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9B88AD-D82D-45E6-ACB1-71343BF9B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43235-444B-4B8F-B55E-D8F56D582C0C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99ABC54-E478-47D1-B231-5E063EDB2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21D8C3E-2E9F-476B-B0CC-3FAA88A38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D395-D7B1-4F1B-8883-0D0DD63677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2950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80A9A7F-F986-420F-AB68-382C1B7712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14CB687-6A8F-47AF-87B1-1444C01F91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FD936CD-33BF-489F-855B-38FBB04C6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43235-444B-4B8F-B55E-D8F56D582C0C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746752-B888-4446-883E-8FB6C4D16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7C91EA2-E80F-46F7-82B2-F1F28F08C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D395-D7B1-4F1B-8883-0D0DD63677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860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3C8CE6-AB8D-411D-9B08-9996CA7B4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8E26D9F-7AE5-4C6A-9EB8-D0DC68A50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170C89-B098-4439-80BB-063A915E8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43235-444B-4B8F-B55E-D8F56D582C0C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24BB42-E15B-430D-B633-4A4ED1D86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6E340-DEC4-4BF1-8396-FE3B17B1D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D395-D7B1-4F1B-8883-0D0DD63677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320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1793B8-E438-455A-8C78-5DE5F4C83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AB8D598-542D-44B5-A37D-4D2E2A04E6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49219A-DB4A-41EC-9E46-3D9E09AA1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43235-444B-4B8F-B55E-D8F56D582C0C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359CEB-8922-4CC4-AFB4-F0BB7346E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C69FA8-CB2E-4A1E-A338-0D4981C7C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D395-D7B1-4F1B-8883-0D0DD63677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0033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6ED1B6-D79C-4D7B-A573-AC6E6938D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19BC3F-2E18-427F-A56D-C08DB4AB2E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5A8388D-946B-4D4A-9BBA-94DC7B17C4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8ED5C18-85AE-437A-A60D-4466A931C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43235-444B-4B8F-B55E-D8F56D582C0C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B015C9-2F53-49BA-92AB-48E368BBD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352C066-B1A5-4314-8A73-7AF79457F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D395-D7B1-4F1B-8883-0D0DD63677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1408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D67CCE-3B83-4EDA-A018-CB8A66EB7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BABC257-7B6D-4079-8EFD-4E79405DAF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E816713-D434-40B1-A9B6-9F2E394642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C5DD981-C366-446D-96F3-5325746A35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64383B8-8217-411A-BBE0-6A58AC37C0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E963DE8-AB49-487F-AD3C-C719C0FAD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43235-444B-4B8F-B55E-D8F56D582C0C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51EB23B-5C12-48AA-9DB8-AE9204ECD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20324C4-1DC4-464F-BD35-71682DD3E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D395-D7B1-4F1B-8883-0D0DD63677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1221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21F9B6-614D-4163-9ED1-6007F4B1E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61AF15-9241-465B-8E10-DBED7E5C6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43235-444B-4B8F-B55E-D8F56D582C0C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0213F08-D5E6-4BAA-9477-F900A9C11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A61AE47-842F-44F1-A658-E492FA8A9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D395-D7B1-4F1B-8883-0D0DD63677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24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129506C-231A-48C0-9E4A-2F9C6C8F5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43235-444B-4B8F-B55E-D8F56D582C0C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A2D1F54-4C29-4CE9-B995-72A1137F9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C331695-EB4F-4C8D-AD96-EA4F34AA0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D395-D7B1-4F1B-8883-0D0DD63677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485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A5F61A-E5F3-436D-A81D-7BBDBCEC1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9963F86-5D35-4F58-A37A-EB93B8C952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66CF238-087C-43E6-A467-DEBF09FB83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334CE3-E535-4BD3-9B5B-AD9C5481F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43235-444B-4B8F-B55E-D8F56D582C0C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316AD6F-A976-423E-9B01-63B972DF9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265812-9BF6-428C-AEA5-4915EF602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D395-D7B1-4F1B-8883-0D0DD63677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466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8C3504-B55D-494C-9E62-5AD614975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29CFBF9-D0CE-4BBD-BD95-48C05F85A1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E3D123C-70BA-44F9-98D0-41E6E0C6EC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E04A382-69FA-4ECB-8CB5-5EAFEE98E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43235-444B-4B8F-B55E-D8F56D582C0C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76BE3B9-8001-4C19-A96B-975091448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828B298-B858-42CE-ACFC-AAC3D1169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6D395-D7B1-4F1B-8883-0D0DD63677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649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9AB0C80-7DE0-4B93-96E6-6E6333513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EAECAF0-D340-4C33-8D3B-01A756DBC7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ED58FF-6903-4922-A3D8-AF99C92C5C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43235-444B-4B8F-B55E-D8F56D582C0C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EB0194-6150-4176-9D2E-A585BE53FB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CF8D750-EC9E-44C2-AA63-29C6422E37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6D395-D7B1-4F1B-8883-0D0DD63677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2347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E60BF45-EE50-49AC-9F6A-902DD251E15F}"/>
              </a:ext>
            </a:extLst>
          </p:cNvPr>
          <p:cNvSpPr/>
          <p:nvPr/>
        </p:nvSpPr>
        <p:spPr>
          <a:xfrm>
            <a:off x="284052" y="7135380"/>
            <a:ext cx="4599033" cy="123492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682D38E-4919-4FBF-B71E-FF6A11D2D074}"/>
              </a:ext>
            </a:extLst>
          </p:cNvPr>
          <p:cNvSpPr txBox="1"/>
          <p:nvPr/>
        </p:nvSpPr>
        <p:spPr>
          <a:xfrm>
            <a:off x="733173" y="222725"/>
            <a:ext cx="54102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ja-JP" sz="18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広陵町町制</a:t>
            </a:r>
            <a:r>
              <a:rPr lang="en-US" altLang="ja-JP" sz="18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70</a:t>
            </a:r>
            <a:r>
              <a:rPr lang="ja-JP" altLang="ja-JP" sz="18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周年記念事業　</a:t>
            </a:r>
            <a:r>
              <a:rPr lang="ja-JP" altLang="en-US" sz="18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ロゴマーク</a:t>
            </a:r>
            <a:r>
              <a:rPr lang="ja-JP" altLang="ja-JP" sz="18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応募用紙</a:t>
            </a:r>
            <a:endParaRPr lang="ja-JP" altLang="ja-JP" sz="12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7" name="表 7">
            <a:extLst>
              <a:ext uri="{FF2B5EF4-FFF2-40B4-BE49-F238E27FC236}">
                <a16:creationId xmlns:a16="http://schemas.microsoft.com/office/drawing/2014/main" id="{3F5A79BD-17BC-4C4A-97D2-AC3785C60C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097184"/>
              </p:ext>
            </p:extLst>
          </p:nvPr>
        </p:nvGraphicFramePr>
        <p:xfrm>
          <a:off x="208642" y="990599"/>
          <a:ext cx="6459264" cy="21463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000">
                  <a:extLst>
                    <a:ext uri="{9D8B030D-6E8A-4147-A177-3AD203B41FA5}">
                      <a16:colId xmlns:a16="http://schemas.microsoft.com/office/drawing/2014/main" val="994731344"/>
                    </a:ext>
                  </a:extLst>
                </a:gridCol>
                <a:gridCol w="2014215">
                  <a:extLst>
                    <a:ext uri="{9D8B030D-6E8A-4147-A177-3AD203B41FA5}">
                      <a16:colId xmlns:a16="http://schemas.microsoft.com/office/drawing/2014/main" val="4274923252"/>
                    </a:ext>
                  </a:extLst>
                </a:gridCol>
                <a:gridCol w="542172">
                  <a:extLst>
                    <a:ext uri="{9D8B030D-6E8A-4147-A177-3AD203B41FA5}">
                      <a16:colId xmlns:a16="http://schemas.microsoft.com/office/drawing/2014/main" val="627734838"/>
                    </a:ext>
                  </a:extLst>
                </a:gridCol>
                <a:gridCol w="383459">
                  <a:extLst>
                    <a:ext uri="{9D8B030D-6E8A-4147-A177-3AD203B41FA5}">
                      <a16:colId xmlns:a16="http://schemas.microsoft.com/office/drawing/2014/main" val="2296018652"/>
                    </a:ext>
                  </a:extLst>
                </a:gridCol>
                <a:gridCol w="2331418">
                  <a:extLst>
                    <a:ext uri="{9D8B030D-6E8A-4147-A177-3AD203B41FA5}">
                      <a16:colId xmlns:a16="http://schemas.microsoft.com/office/drawing/2014/main" val="2068035753"/>
                    </a:ext>
                  </a:extLst>
                </a:gridCol>
              </a:tblGrid>
              <a:tr h="2089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フリガナ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生年月日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tabLst>
                          <a:tab pos="838200" algn="l"/>
                        </a:tabLst>
                      </a:pPr>
                      <a:r>
                        <a:rPr lang="ja-JP" altLang="ja-JP" sz="1200" b="0" kern="100" dirty="0">
                          <a:solidFill>
                            <a:sysClr val="windowText" lastClr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（西暦</a:t>
                      </a:r>
                      <a:r>
                        <a:rPr lang="ja-JP" altLang="en-US" sz="1200" b="0" kern="100" dirty="0">
                          <a:solidFill>
                            <a:sysClr val="windowText" lastClr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lang="en-US" altLang="ja-JP" sz="1200" b="0" kern="100" dirty="0">
                        <a:solidFill>
                          <a:sysClr val="windowText" lastClr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just">
                        <a:tabLst>
                          <a:tab pos="838200" algn="l"/>
                        </a:tabLst>
                      </a:pPr>
                      <a:endParaRPr lang="en-US" altLang="ja-JP" sz="1200" b="0" kern="100" dirty="0">
                        <a:solidFill>
                          <a:sysClr val="windowText" lastClr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just">
                        <a:tabLst>
                          <a:tab pos="838200" algn="l"/>
                        </a:tabLst>
                      </a:pPr>
                      <a:r>
                        <a:rPr lang="ja-JP" altLang="en-US" sz="1200" b="0" kern="100" dirty="0">
                          <a:solidFill>
                            <a:sysClr val="windowText" lastClr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              </a:t>
                      </a:r>
                      <a:r>
                        <a:rPr lang="ja-JP" altLang="ja-JP" sz="1200" b="0" kern="100" dirty="0">
                          <a:solidFill>
                            <a:sysClr val="windowText" lastClr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1200" b="0" kern="100" dirty="0">
                          <a:solidFill>
                            <a:sysClr val="windowText" lastClr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    </a:t>
                      </a:r>
                      <a:r>
                        <a:rPr lang="ja-JP" altLang="ja-JP" sz="1200" b="0" kern="100" dirty="0">
                          <a:solidFill>
                            <a:sysClr val="windowText" lastClr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200" b="0" kern="100" dirty="0">
                          <a:solidFill>
                            <a:sysClr val="windowText" lastClr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    </a:t>
                      </a:r>
                      <a:r>
                        <a:rPr lang="ja-JP" altLang="ja-JP" sz="1200" b="0" kern="100" dirty="0">
                          <a:solidFill>
                            <a:sysClr val="windowText" lastClr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endParaRPr lang="ja-JP" altLang="ja-JP" sz="1200" b="0" kern="100" dirty="0">
                        <a:solidFill>
                          <a:sysClr val="windowText" lastClr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9640867"/>
                  </a:ext>
                </a:extLst>
              </a:tr>
              <a:tr h="5004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451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住所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〒　　　</a:t>
                      </a:r>
                      <a:r>
                        <a:rPr kumimoji="1" lang="en-US" altLang="ja-JP" sz="12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-</a:t>
                      </a:r>
                    </a:p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628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在学中の</a:t>
                      </a:r>
                      <a:endParaRPr kumimoji="1" lang="en-US" altLang="ja-JP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学校名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電話番号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3967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メールアドレス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369829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79E16B9-7105-4702-A5E8-9F565867E125}"/>
              </a:ext>
            </a:extLst>
          </p:cNvPr>
          <p:cNvSpPr txBox="1"/>
          <p:nvPr/>
        </p:nvSpPr>
        <p:spPr>
          <a:xfrm>
            <a:off x="208642" y="625438"/>
            <a:ext cx="1170038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◆応募者情報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67F656E-E5DB-42FB-A163-1BA66E8A94A3}"/>
              </a:ext>
            </a:extLst>
          </p:cNvPr>
          <p:cNvSpPr txBox="1"/>
          <p:nvPr/>
        </p:nvSpPr>
        <p:spPr>
          <a:xfrm>
            <a:off x="208636" y="3304597"/>
            <a:ext cx="6440715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tabLst>
                <a:tab pos="838200" algn="l"/>
              </a:tabLst>
            </a:pPr>
            <a:r>
              <a:rPr lang="ja-JP" alt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en-US" alt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18</a:t>
            </a:r>
            <a:r>
              <a:rPr lang="ja-JP" alt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歳未満の方で、電話番号やメールアドレスをお持ちでない場合は、保護者の方の情報を記入し</a:t>
            </a:r>
            <a:endParaRPr lang="en-US" altLang="ja-JP" sz="11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tabLst>
                <a:tab pos="838200" algn="l"/>
              </a:tabLst>
            </a:pPr>
            <a:r>
              <a:rPr lang="ja-JP" altLang="en-US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てください。</a:t>
            </a:r>
          </a:p>
          <a:p>
            <a:pPr algn="just">
              <a:tabLst>
                <a:tab pos="838200" algn="l"/>
              </a:tabLst>
            </a:pPr>
            <a:r>
              <a:rPr lang="ja-JP" alt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※応募された時点で、募集要領の内容を了承したものとします。</a:t>
            </a:r>
          </a:p>
          <a:p>
            <a:pPr algn="just">
              <a:tabLst>
                <a:tab pos="838200" algn="l"/>
              </a:tabLst>
            </a:pPr>
            <a:r>
              <a:rPr lang="ja-JP" alt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※「募集要領 </a:t>
            </a:r>
            <a:r>
              <a:rPr lang="en-US" altLang="ja-JP" sz="1100" u="sng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6.</a:t>
            </a:r>
            <a:r>
              <a:rPr lang="ja-JP" altLang="ja-JP" sz="1100" u="sng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発表</a:t>
            </a:r>
            <a:r>
              <a:rPr lang="ja-JP" alt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」に記載のとおり、最優秀作品及び優秀作品を受賞された方については、令和</a:t>
            </a:r>
            <a:endParaRPr lang="en-US" altLang="ja-JP" sz="11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tabLst>
                <a:tab pos="838200" algn="l"/>
              </a:tabLst>
            </a:pPr>
            <a:r>
              <a:rPr lang="ja-JP" altLang="en-US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７年５月</a:t>
            </a:r>
            <a:r>
              <a:rPr lang="en-US" alt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25</a:t>
            </a:r>
            <a:r>
              <a:rPr lang="ja-JP" alt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日</a:t>
            </a:r>
            <a:r>
              <a:rPr lang="en-US" alt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lang="ja-JP" alt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日</a:t>
            </a:r>
            <a:r>
              <a:rPr lang="en-US" altLang="ja-JP" sz="11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)</a:t>
            </a:r>
            <a:r>
              <a:rPr lang="ja-JP" alt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開催予定の</a:t>
            </a:r>
            <a:r>
              <a:rPr lang="ja-JP" altLang="en-US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町政説明会</a:t>
            </a:r>
            <a:r>
              <a:rPr lang="ja-JP" altLang="ja-JP" sz="11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において表彰式をさせていただく予定です。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85E8AF1-0F1E-44C6-8788-5EF292A48676}"/>
              </a:ext>
            </a:extLst>
          </p:cNvPr>
          <p:cNvSpPr txBox="1"/>
          <p:nvPr/>
        </p:nvSpPr>
        <p:spPr>
          <a:xfrm>
            <a:off x="208637" y="4329243"/>
            <a:ext cx="2631995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◆ロゴマークの説明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00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文字以内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2" name="表 12">
            <a:extLst>
              <a:ext uri="{FF2B5EF4-FFF2-40B4-BE49-F238E27FC236}">
                <a16:creationId xmlns:a16="http://schemas.microsoft.com/office/drawing/2014/main" id="{1F717F30-4EDA-4064-BF9A-EA329CB0AB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184148"/>
              </p:ext>
            </p:extLst>
          </p:nvPr>
        </p:nvGraphicFramePr>
        <p:xfrm>
          <a:off x="208636" y="4696346"/>
          <a:ext cx="6440714" cy="22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0714">
                  <a:extLst>
                    <a:ext uri="{9D8B030D-6E8A-4147-A177-3AD203B41FA5}">
                      <a16:colId xmlns:a16="http://schemas.microsoft.com/office/drawing/2014/main" val="4089819478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21725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88797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7053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62405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7240248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10105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338196"/>
                  </a:ext>
                </a:extLst>
              </a:tr>
            </a:tbl>
          </a:graphicData>
        </a:graphic>
      </p:graphicFrame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3F4909A8-5ADF-4728-BB60-D235C80681FD}"/>
              </a:ext>
            </a:extLst>
          </p:cNvPr>
          <p:cNvSpPr txBox="1"/>
          <p:nvPr/>
        </p:nvSpPr>
        <p:spPr>
          <a:xfrm>
            <a:off x="217915" y="8486948"/>
            <a:ext cx="1423514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◆応募・問合せ先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6C8DD5D-CF55-4EF5-9F6C-6441621B4658}"/>
              </a:ext>
            </a:extLst>
          </p:cNvPr>
          <p:cNvSpPr txBox="1"/>
          <p:nvPr/>
        </p:nvSpPr>
        <p:spPr>
          <a:xfrm>
            <a:off x="208636" y="8880020"/>
            <a:ext cx="6557923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〒</a:t>
            </a:r>
            <a:r>
              <a:rPr lang="en-US" altLang="zh-TW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635-8515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zh-TW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奈良県北葛城郡広陵町大字南郷５８３番地１</a:t>
            </a:r>
          </a:p>
          <a:p>
            <a:r>
              <a:rPr lang="zh-TW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広陵町役場　企画総務部　総合政策課</a:t>
            </a:r>
          </a:p>
          <a:p>
            <a:r>
              <a:rPr lang="zh-TW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電話：</a:t>
            </a:r>
            <a:r>
              <a:rPr lang="en-US" altLang="zh-TW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0745-55-1001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メール：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koryo70@town.nara-koryo.lg.jp</a:t>
            </a:r>
            <a:endParaRPr lang="en-US" altLang="zh-TW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28206EA-A306-4FAE-B95D-7EC18782C5D2}"/>
              </a:ext>
            </a:extLst>
          </p:cNvPr>
          <p:cNvSpPr txBox="1"/>
          <p:nvPr/>
        </p:nvSpPr>
        <p:spPr>
          <a:xfrm>
            <a:off x="208636" y="6981873"/>
            <a:ext cx="52589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ロゴマークは裏面に記載いただくか、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CD-R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等でご提出ください。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83E7B97-DFFF-4047-A43C-1F5CF4928D5B}"/>
              </a:ext>
            </a:extLst>
          </p:cNvPr>
          <p:cNvSpPr/>
          <p:nvPr/>
        </p:nvSpPr>
        <p:spPr>
          <a:xfrm>
            <a:off x="286593" y="7496670"/>
            <a:ext cx="6362758" cy="108000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C688EE6-D54A-45AA-9F12-ABB9FF4558F6}"/>
              </a:ext>
            </a:extLst>
          </p:cNvPr>
          <p:cNvSpPr txBox="1"/>
          <p:nvPr/>
        </p:nvSpPr>
        <p:spPr>
          <a:xfrm>
            <a:off x="211176" y="7330781"/>
            <a:ext cx="64381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メール、応募フォームによりデータを提出する場合は、データサイズを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10MB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以内にして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ください。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B7FF6D3D-C488-4923-BFAA-C255E690998D}"/>
              </a:ext>
            </a:extLst>
          </p:cNvPr>
          <p:cNvSpPr/>
          <p:nvPr/>
        </p:nvSpPr>
        <p:spPr>
          <a:xfrm>
            <a:off x="284052" y="7835496"/>
            <a:ext cx="979483" cy="108000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731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8CD7500-CF2D-4BAB-B43F-C83160DBC36B}"/>
              </a:ext>
            </a:extLst>
          </p:cNvPr>
          <p:cNvSpPr txBox="1"/>
          <p:nvPr/>
        </p:nvSpPr>
        <p:spPr>
          <a:xfrm>
            <a:off x="134912" y="112661"/>
            <a:ext cx="1109272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◆ロゴマーク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D9C3DBF-1E92-4500-9F54-938BE2821069}"/>
              </a:ext>
            </a:extLst>
          </p:cNvPr>
          <p:cNvSpPr txBox="1"/>
          <p:nvPr/>
        </p:nvSpPr>
        <p:spPr>
          <a:xfrm>
            <a:off x="1300397" y="112661"/>
            <a:ext cx="39836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枠内に記入するか、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CD-R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等で提出してください。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2967E04-7065-465E-B310-07FF51060921}"/>
              </a:ext>
            </a:extLst>
          </p:cNvPr>
          <p:cNvSpPr/>
          <p:nvPr/>
        </p:nvSpPr>
        <p:spPr>
          <a:xfrm>
            <a:off x="93689" y="674320"/>
            <a:ext cx="6670622" cy="66706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7A9E03B-CAC3-4F9D-BD31-DAFC6E3BA782}"/>
              </a:ext>
            </a:extLst>
          </p:cNvPr>
          <p:cNvSpPr txBox="1"/>
          <p:nvPr/>
        </p:nvSpPr>
        <p:spPr>
          <a:xfrm>
            <a:off x="93690" y="7429262"/>
            <a:ext cx="6670621" cy="12234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tabLst>
                <a:tab pos="838200" algn="l"/>
              </a:tabLst>
            </a:pPr>
            <a:r>
              <a:rPr lang="ja-JP" alt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※広陵町をイメージできるデザインとしてください。</a:t>
            </a:r>
          </a:p>
          <a:p>
            <a:pPr algn="just">
              <a:tabLst>
                <a:tab pos="838200" algn="l"/>
              </a:tabLst>
            </a:pPr>
            <a:r>
              <a:rPr lang="ja-JP" alt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広陵町町制</a:t>
            </a:r>
            <a:r>
              <a:rPr lang="en-US" alt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70</a:t>
            </a:r>
            <a:r>
              <a:rPr lang="ja-JP" altLang="en-US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周年を</a:t>
            </a:r>
            <a:r>
              <a:rPr lang="en-US" alt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PR</a:t>
            </a:r>
            <a:r>
              <a:rPr lang="ja-JP" altLang="en-US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することに適したデザインとするため、「７０」という数字をどこかに必ず使用し</a:t>
            </a:r>
            <a:endParaRPr lang="en-US" altLang="ja-JP" sz="105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tabLst>
                <a:tab pos="838200" algn="l"/>
              </a:tabLst>
            </a:pPr>
            <a:r>
              <a:rPr lang="ja-JP" altLang="en-US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てください。</a:t>
            </a:r>
            <a:endParaRPr lang="en-US" altLang="ja-JP" sz="105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tabLst>
                <a:tab pos="838200" algn="l"/>
              </a:tabLst>
            </a:pPr>
            <a:r>
              <a:rPr lang="en-US" alt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縦横比</a:t>
            </a:r>
            <a:r>
              <a:rPr lang="en-US" alt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</a:t>
            </a:r>
            <a:r>
              <a:rPr lang="ja-JP" altLang="en-US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</a:t>
            </a:r>
            <a:r>
              <a:rPr lang="ja-JP" altLang="en-US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とし、カラー、モノクロ、拡大縮小での利用が考慮されたデザインとしてください。</a:t>
            </a:r>
          </a:p>
          <a:p>
            <a:pPr algn="just">
              <a:tabLst>
                <a:tab pos="838200" algn="l"/>
              </a:tabLst>
            </a:pPr>
            <a:r>
              <a:rPr lang="en-US" alt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町イメージキャラクターの「かぐやちゃん」は使用できません。</a:t>
            </a:r>
          </a:p>
          <a:p>
            <a:pPr algn="just">
              <a:tabLst>
                <a:tab pos="838200" algn="l"/>
              </a:tabLst>
            </a:pPr>
            <a:r>
              <a:rPr lang="en-US" alt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生成的人工知能（生成</a:t>
            </a:r>
            <a:r>
              <a:rPr lang="en-US" alt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AI</a:t>
            </a:r>
            <a:r>
              <a:rPr lang="ja-JP" altLang="en-US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）は使用しないでください。</a:t>
            </a:r>
          </a:p>
          <a:p>
            <a:pPr algn="just">
              <a:tabLst>
                <a:tab pos="838200" algn="l"/>
              </a:tabLst>
            </a:pPr>
            <a:r>
              <a:rPr lang="ja-JP" altLang="ja-JP" sz="105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※枠内に収まるように記入ください。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415212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326</Words>
  <Application>Microsoft Office PowerPoint</Application>
  <PresentationFormat>A4 210 x 297 mm</PresentationFormat>
  <Paragraphs>37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前田 凌佑</dc:creator>
  <cp:lastModifiedBy>前田 凌佑</cp:lastModifiedBy>
  <cp:revision>12</cp:revision>
  <cp:lastPrinted>2025-01-08T00:30:31Z</cp:lastPrinted>
  <dcterms:created xsi:type="dcterms:W3CDTF">2024-12-27T01:34:07Z</dcterms:created>
  <dcterms:modified xsi:type="dcterms:W3CDTF">2025-02-27T05:28:23Z</dcterms:modified>
</cp:coreProperties>
</file>