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CCCC"/>
    <a:srgbClr val="FFFFFF"/>
    <a:srgbClr val="336600"/>
    <a:srgbClr val="00FF00"/>
    <a:srgbClr val="CCFFCC"/>
    <a:srgbClr val="99FF99"/>
    <a:srgbClr val="008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0" autoAdjust="0"/>
    <p:restoredTop sz="94660"/>
  </p:normalViewPr>
  <p:slideViewPr>
    <p:cSldViewPr snapToGrid="0">
      <p:cViewPr>
        <p:scale>
          <a:sx n="125" d="100"/>
          <a:sy n="125" d="100"/>
        </p:scale>
        <p:origin x="720" y="332"/>
      </p:cViewPr>
      <p:guideLst/>
    </p:cSldViewPr>
  </p:slideViewPr>
  <p:notesTextViewPr>
    <p:cViewPr>
      <p:scale>
        <a:sx n="1" d="1"/>
        <a:sy n="1" d="1"/>
      </p:scale>
      <p:origin x="0" y="-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AA951-7FFA-4312-ABA2-207CF34BA8CD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6AC57-7BE4-41A5-9518-6C644A73D9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10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D6AC57-7BE4-41A5-9518-6C644A73D94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7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3AF025-5F8E-44A4-90EF-F81BF317B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58D6B9-2410-44F3-B05F-B80074881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D530B5-7E42-47DA-98B1-3C1D7ECD8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1C48EB-96EB-445E-A85B-8543A0682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D923EE-E4CD-483D-99CB-57F8E332A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6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8DF219-70A2-4EB2-896C-915562533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AA8BBC-5A5C-4F26-B01A-27E2075BD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874036-DBCF-4142-B08A-D3C990DAE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2AD89A-7C87-402E-845A-3C1049039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18604B-A6A9-438B-9242-3DEBA9CB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34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401A5E9-9E9E-42E2-8230-44F5B8228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C61B8-691A-4521-827F-AE615531B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5F33FC-E9C7-43D7-8BBC-335C660F0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E7F282-1CF7-4A48-A76E-8B0C2D54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B2A3A2-CAA3-4A76-B215-A93B8197F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47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E942D5-BB7B-4503-9D0A-823FBE8AD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106DCE-5FE0-4582-9B8D-2497A0555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C2A0A2-BB3D-43FD-A7FB-FF11F98A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15535C-668E-4CDF-9F39-0801D1A5F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D80621-88B2-4793-ABF0-AB6753A50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05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4DD5DB-DEC1-4866-A69B-760954DC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F31872-EA2F-44A9-9181-16E4BE7B0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75BF57-52EB-4296-8C68-EC6C315B1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F37284-D647-4579-A46A-605852D3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370874-1ACB-489C-BDFF-51B4AD27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38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6E7824-97CE-4717-ABC7-27F17527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8A7D23-AD95-4665-AE79-1200D650E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3AAF8B-7C5D-41D2-8E15-FD56D3DDC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F75DEE-4360-4ED5-B357-4065863FB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B006AB-4EF7-482D-94F3-94D5ECAA2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DFC846-3B8A-408E-B1D0-334E78B9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4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FCBF84-9FED-4CA3-ABA4-7A60456A5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FE48CD-2704-4A6C-A9C5-9DD30B71E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6DD775-8DB4-4DC1-A084-F7ACADCF7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5AA2385-076A-4299-8934-22955BBA1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A30DD41-5D1C-42BF-A62E-5D8EABDA63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7FE5D3F-6BC4-4314-91EF-671F7B765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9EB853-2D32-4497-8D67-EE8644757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9B9EA0-486D-4230-922A-FFBA6CDC2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06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60615F-2987-4669-98B1-AB57D5EAE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5BEBB96-0D61-4966-9E3D-6CABD2D6A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560DE3-0EFE-42D7-BA59-6B61019F2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2520DD-06D5-4E00-B7BD-BDD4CD59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193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00AAADC-3380-4E69-B927-E17AD61A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7C0DCB7-3527-4169-986F-C771FD36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23F23A-0CFD-4914-B893-CDFE2BC2E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12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47997C-C5C0-4834-A4F4-89A8E236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197558-559C-47D8-B1AD-31B7CF452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192E14-5BB0-4507-AD37-23B6F0B54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1EF414-93A6-45E2-B570-FE6645C31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D745AB-D2AC-40E8-AA2E-902E29EE9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44CAF4-5CB1-45FC-A1A7-457F212F7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51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559147-A129-4F9C-AB1D-DE6EBEC83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35413A8-8AE2-4BB8-9452-72291A69D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AC69D7-C8CA-4220-91D2-8C1A5EEED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888CAB-2043-417E-AC2D-FF96E7EFC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B1AD7E-431B-4194-9ABD-765B5E2B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133E38-F673-4AC4-AAE0-1DA1FD7D2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97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43F27A9-CCEA-4930-AC4F-6E14623B0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5C11B0-429B-4D7D-A46E-3805EA8B6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95DA95-3561-4F3C-A7EA-F7A249515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EEF1-E84A-4371-96E2-3044525C64E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7FC110-DE5A-4D01-A934-1BDF87EA1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01EF9F-E214-4FB0-9D0B-3740767CC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389B9-B57F-46E5-B44D-53BC8CEE83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20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6937A86-67A0-4AC2-A175-37058AFE5F4F}"/>
              </a:ext>
            </a:extLst>
          </p:cNvPr>
          <p:cNvSpPr/>
          <p:nvPr/>
        </p:nvSpPr>
        <p:spPr>
          <a:xfrm>
            <a:off x="10139" y="0"/>
            <a:ext cx="6858000" cy="9906000"/>
          </a:xfrm>
          <a:prstGeom prst="rect">
            <a:avLst/>
          </a:prstGeom>
          <a:solidFill>
            <a:schemeClr val="accent6">
              <a:lumMod val="20000"/>
              <a:lumOff val="80000"/>
              <a:alpha val="4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D1B7A770-E88F-4ED2-BF86-0B71D8495F5F}"/>
              </a:ext>
            </a:extLst>
          </p:cNvPr>
          <p:cNvSpPr/>
          <p:nvPr/>
        </p:nvSpPr>
        <p:spPr>
          <a:xfrm>
            <a:off x="1163942" y="9268582"/>
            <a:ext cx="5037666" cy="3694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2F203B-06AF-4215-9877-C2D734E0C678}"/>
              </a:ext>
            </a:extLst>
          </p:cNvPr>
          <p:cNvSpPr/>
          <p:nvPr/>
        </p:nvSpPr>
        <p:spPr>
          <a:xfrm>
            <a:off x="4061612" y="7582110"/>
            <a:ext cx="1842351" cy="1506382"/>
          </a:xfrm>
          <a:prstGeom prst="rect">
            <a:avLst/>
          </a:prstGeom>
          <a:solidFill>
            <a:srgbClr val="FFE07D"/>
          </a:solidFill>
          <a:ln w="34925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045A0E6-D66E-4EFC-BDE6-8C58555D97F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84" b="92765" l="4609" r="89994">
                        <a14:foregroundMark x1="8399" y1="34479" x2="8399" y2="34479"/>
                        <a14:foregroundMark x1="8126" y1="30234" x2="8126" y2="30234"/>
                        <a14:foregroundMark x1="5215" y1="30598" x2="5215" y2="30598"/>
                        <a14:foregroundMark x1="4639" y1="29062" x2="4639" y2="29062"/>
                        <a14:foregroundMark x1="62038" y1="34479" x2="62038" y2="34479"/>
                        <a14:foregroundMark x1="67495" y1="41835" x2="67495" y2="41835"/>
                        <a14:foregroundMark x1="46392" y1="31124" x2="57489" y2="30234"/>
                        <a14:foregroundMark x1="57489" y1="30234" x2="63736" y2="35166"/>
                        <a14:foregroundMark x1="63736" y1="35166" x2="67314" y2="45271"/>
                        <a14:foregroundMark x1="67314" y1="45271" x2="68466" y2="55538"/>
                        <a14:foregroundMark x1="68466" y1="55538" x2="67768" y2="60914"/>
                        <a14:foregroundMark x1="70406" y1="92765" x2="70406" y2="92765"/>
                      </a14:backgroundRemoval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103" y="7592090"/>
            <a:ext cx="1996411" cy="1433619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5046120-A215-45F1-A79A-BB4F86ADE13D}"/>
              </a:ext>
            </a:extLst>
          </p:cNvPr>
          <p:cNvSpPr/>
          <p:nvPr/>
        </p:nvSpPr>
        <p:spPr>
          <a:xfrm>
            <a:off x="752475" y="8241341"/>
            <a:ext cx="3300828" cy="849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昨年に引き続き、南都銀行箸尾支店様から紙袋を提供いただきました。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C8BC2CB-245B-4FDC-B739-7FEF6248C2D1}"/>
              </a:ext>
            </a:extLst>
          </p:cNvPr>
          <p:cNvSpPr/>
          <p:nvPr/>
        </p:nvSpPr>
        <p:spPr>
          <a:xfrm>
            <a:off x="463983" y="6371397"/>
            <a:ext cx="6072812" cy="868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昨年に引き続き、広陵町靴下組合様から、靴下を提供いただきました。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靴下のカラーは、二十歳のつどい実行委員会により決定したもので、町内事業者様と実行委員会が共同で製作したお祝いの品です。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靴下のまち広陵町の特産品を、ぜひ、多くの機会にお履きください。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FBB8CB9-4AB0-4785-910C-BDF96EB2F38E}"/>
              </a:ext>
            </a:extLst>
          </p:cNvPr>
          <p:cNvSpPr/>
          <p:nvPr/>
        </p:nvSpPr>
        <p:spPr>
          <a:xfrm>
            <a:off x="5623036" y="4438198"/>
            <a:ext cx="157719" cy="438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メンズ</a:t>
            </a:r>
            <a:endParaRPr kumimoji="1" lang="ja-JP" altLang="en-US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60D890B-2540-4E29-A5B8-10A8EC2D5FE0}"/>
              </a:ext>
            </a:extLst>
          </p:cNvPr>
          <p:cNvSpPr/>
          <p:nvPr/>
        </p:nvSpPr>
        <p:spPr>
          <a:xfrm>
            <a:off x="286988" y="9414470"/>
            <a:ext cx="5600799" cy="236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広陵町教育委員会事務局　教育振興部　生涯学習課</a:t>
            </a:r>
          </a:p>
        </p:txBody>
      </p:sp>
      <p:sp>
        <p:nvSpPr>
          <p:cNvPr id="19" name="二等辺三角形 18"/>
          <p:cNvSpPr/>
          <p:nvPr/>
        </p:nvSpPr>
        <p:spPr>
          <a:xfrm rot="16200000">
            <a:off x="5669186" y="4348712"/>
            <a:ext cx="65421" cy="66617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/>
          <p:cNvSpPr/>
          <p:nvPr/>
        </p:nvSpPr>
        <p:spPr>
          <a:xfrm rot="16200000">
            <a:off x="4779351" y="6052702"/>
            <a:ext cx="65421" cy="66617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二等辺三角形 36"/>
          <p:cNvSpPr/>
          <p:nvPr/>
        </p:nvSpPr>
        <p:spPr>
          <a:xfrm rot="16402133">
            <a:off x="6382448" y="2616579"/>
            <a:ext cx="150737" cy="44809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D50886A-B1B0-4F6B-A611-BCDD28695C8E}"/>
              </a:ext>
            </a:extLst>
          </p:cNvPr>
          <p:cNvSpPr txBox="1"/>
          <p:nvPr/>
        </p:nvSpPr>
        <p:spPr>
          <a:xfrm rot="1362734">
            <a:off x="4926061" y="2245655"/>
            <a:ext cx="1440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ありがとう</a:t>
            </a:r>
            <a:endParaRPr kumimoji="1" lang="en-US" altLang="ja-JP" sz="14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ございました</a:t>
            </a:r>
            <a:r>
              <a:rPr kumimoji="1" lang="ja-JP" altLang="en-US" sz="1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  <a:endParaRPr kumimoji="1" lang="ja-JP" altLang="en-US" sz="1600" b="1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3C727A0-8EC8-4216-89EB-49D13F7D4A0F}"/>
              </a:ext>
            </a:extLst>
          </p:cNvPr>
          <p:cNvSpPr txBox="1"/>
          <p:nvPr/>
        </p:nvSpPr>
        <p:spPr>
          <a:xfrm>
            <a:off x="987428" y="1916869"/>
            <a:ext cx="1685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今年も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C54D793-E65A-4CBF-BA6E-9470412CEC7B}"/>
              </a:ext>
            </a:extLst>
          </p:cNvPr>
          <p:cNvSpPr txBox="1"/>
          <p:nvPr/>
        </p:nvSpPr>
        <p:spPr>
          <a:xfrm>
            <a:off x="4838481" y="6002821"/>
            <a:ext cx="113467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レディース</a:t>
            </a:r>
          </a:p>
        </p:txBody>
      </p:sp>
      <p:sp>
        <p:nvSpPr>
          <p:cNvPr id="25" name="フローチャート: 組合せ 24">
            <a:extLst>
              <a:ext uri="{FF2B5EF4-FFF2-40B4-BE49-F238E27FC236}">
                <a16:creationId xmlns:a16="http://schemas.microsoft.com/office/drawing/2014/main" id="{5F0D6429-244F-4B30-8D95-B2B76956D37E}"/>
              </a:ext>
            </a:extLst>
          </p:cNvPr>
          <p:cNvSpPr/>
          <p:nvPr/>
        </p:nvSpPr>
        <p:spPr>
          <a:xfrm rot="20398693">
            <a:off x="4784761" y="2006943"/>
            <a:ext cx="121218" cy="629696"/>
          </a:xfrm>
          <a:prstGeom prst="flowChartMer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フローチャート: 組合せ 41">
            <a:extLst>
              <a:ext uri="{FF2B5EF4-FFF2-40B4-BE49-F238E27FC236}">
                <a16:creationId xmlns:a16="http://schemas.microsoft.com/office/drawing/2014/main" id="{BF156A81-4C23-46D3-8CCC-564F74469463}"/>
              </a:ext>
            </a:extLst>
          </p:cNvPr>
          <p:cNvSpPr/>
          <p:nvPr/>
        </p:nvSpPr>
        <p:spPr>
          <a:xfrm rot="4130736">
            <a:off x="6502186" y="2273568"/>
            <a:ext cx="121218" cy="629696"/>
          </a:xfrm>
          <a:prstGeom prst="flowChartMer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ローチャート: 組合せ 42">
            <a:extLst>
              <a:ext uri="{FF2B5EF4-FFF2-40B4-BE49-F238E27FC236}">
                <a16:creationId xmlns:a16="http://schemas.microsoft.com/office/drawing/2014/main" id="{8B789B93-82B5-463E-BA12-8A1C4B10FAFF}"/>
              </a:ext>
            </a:extLst>
          </p:cNvPr>
          <p:cNvSpPr/>
          <p:nvPr/>
        </p:nvSpPr>
        <p:spPr>
          <a:xfrm rot="19825971">
            <a:off x="4644962" y="2317162"/>
            <a:ext cx="109360" cy="369967"/>
          </a:xfrm>
          <a:prstGeom prst="flowChartMerg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ローチャート: 組合せ 43">
            <a:extLst>
              <a:ext uri="{FF2B5EF4-FFF2-40B4-BE49-F238E27FC236}">
                <a16:creationId xmlns:a16="http://schemas.microsoft.com/office/drawing/2014/main" id="{E0589257-8869-4A70-A67D-FE6263C6A92C}"/>
              </a:ext>
            </a:extLst>
          </p:cNvPr>
          <p:cNvSpPr/>
          <p:nvPr/>
        </p:nvSpPr>
        <p:spPr>
          <a:xfrm rot="2726979">
            <a:off x="6301678" y="2244855"/>
            <a:ext cx="109360" cy="369967"/>
          </a:xfrm>
          <a:prstGeom prst="flowChartMerg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8A1D012C-4898-459C-8AC9-98C6F956A8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768" y="5030404"/>
            <a:ext cx="1134674" cy="1170097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7879BC56-0721-4752-99EE-327312658C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257" y="4196421"/>
            <a:ext cx="1068058" cy="133214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DE0BD7C-3538-483A-8D89-AC769CC1C4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474" y="4137170"/>
            <a:ext cx="1827446" cy="2102589"/>
          </a:xfrm>
          <a:prstGeom prst="rect">
            <a:avLst/>
          </a:prstGeom>
        </p:spPr>
      </p:pic>
      <p:sp>
        <p:nvSpPr>
          <p:cNvPr id="51" name="リボン: 上に曲がる 50">
            <a:extLst>
              <a:ext uri="{FF2B5EF4-FFF2-40B4-BE49-F238E27FC236}">
                <a16:creationId xmlns:a16="http://schemas.microsoft.com/office/drawing/2014/main" id="{C44922EA-E696-4C8B-8A3C-3ECCA5F6A6AE}"/>
              </a:ext>
            </a:extLst>
          </p:cNvPr>
          <p:cNvSpPr/>
          <p:nvPr/>
        </p:nvSpPr>
        <p:spPr>
          <a:xfrm>
            <a:off x="71120" y="395014"/>
            <a:ext cx="6720840" cy="1372693"/>
          </a:xfrm>
          <a:prstGeom prst="ribbon2">
            <a:avLst>
              <a:gd name="adj1" fmla="val 16667"/>
              <a:gd name="adj2" fmla="val 68876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12F6676-3942-4CF1-887A-630B44581AA5}"/>
              </a:ext>
            </a:extLst>
          </p:cNvPr>
          <p:cNvSpPr txBox="1"/>
          <p:nvPr/>
        </p:nvSpPr>
        <p:spPr>
          <a:xfrm>
            <a:off x="311830" y="420872"/>
            <a:ext cx="63202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rgbClr val="C0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令和７年　</a:t>
            </a:r>
            <a:endParaRPr kumimoji="1" lang="en-US" altLang="ja-JP" sz="3200" b="1" dirty="0">
              <a:solidFill>
                <a:srgbClr val="C0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rgbClr val="C0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広陵町二十歳のつどい</a:t>
            </a:r>
          </a:p>
        </p:txBody>
      </p:sp>
      <p:sp>
        <p:nvSpPr>
          <p:cNvPr id="52" name="星: 4 pt 51">
            <a:extLst>
              <a:ext uri="{FF2B5EF4-FFF2-40B4-BE49-F238E27FC236}">
                <a16:creationId xmlns:a16="http://schemas.microsoft.com/office/drawing/2014/main" id="{448C64CC-6AE2-4072-AB9D-BA4883D102F8}"/>
              </a:ext>
            </a:extLst>
          </p:cNvPr>
          <p:cNvSpPr/>
          <p:nvPr/>
        </p:nvSpPr>
        <p:spPr>
          <a:xfrm>
            <a:off x="5468123" y="2968597"/>
            <a:ext cx="625264" cy="834911"/>
          </a:xfrm>
          <a:prstGeom prst="star4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星: 4 pt 57">
            <a:extLst>
              <a:ext uri="{FF2B5EF4-FFF2-40B4-BE49-F238E27FC236}">
                <a16:creationId xmlns:a16="http://schemas.microsoft.com/office/drawing/2014/main" id="{FA0B59B3-35BC-46D8-BF7E-F4D8AA22A103}"/>
              </a:ext>
            </a:extLst>
          </p:cNvPr>
          <p:cNvSpPr/>
          <p:nvPr/>
        </p:nvSpPr>
        <p:spPr>
          <a:xfrm>
            <a:off x="378872" y="1809306"/>
            <a:ext cx="625264" cy="834911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星: 4 pt 58">
            <a:extLst>
              <a:ext uri="{FF2B5EF4-FFF2-40B4-BE49-F238E27FC236}">
                <a16:creationId xmlns:a16="http://schemas.microsoft.com/office/drawing/2014/main" id="{B6835E11-7ECB-49AC-82A9-C5855E3255C5}"/>
              </a:ext>
            </a:extLst>
          </p:cNvPr>
          <p:cNvSpPr/>
          <p:nvPr/>
        </p:nvSpPr>
        <p:spPr>
          <a:xfrm>
            <a:off x="3773471" y="1931732"/>
            <a:ext cx="513340" cy="587637"/>
          </a:xfrm>
          <a:prstGeom prst="star4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星: 4 pt 59">
            <a:extLst>
              <a:ext uri="{FF2B5EF4-FFF2-40B4-BE49-F238E27FC236}">
                <a16:creationId xmlns:a16="http://schemas.microsoft.com/office/drawing/2014/main" id="{A41A9510-4753-4E56-AF41-96E5CD456937}"/>
              </a:ext>
            </a:extLst>
          </p:cNvPr>
          <p:cNvSpPr/>
          <p:nvPr/>
        </p:nvSpPr>
        <p:spPr>
          <a:xfrm>
            <a:off x="2685557" y="2647072"/>
            <a:ext cx="625264" cy="834911"/>
          </a:xfrm>
          <a:prstGeom prst="star4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60D890B-2540-4E29-A5B8-10A8EC2D5FE0}"/>
              </a:ext>
            </a:extLst>
          </p:cNvPr>
          <p:cNvSpPr/>
          <p:nvPr/>
        </p:nvSpPr>
        <p:spPr>
          <a:xfrm>
            <a:off x="1002009" y="2273469"/>
            <a:ext cx="5855991" cy="942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>
                <a:solidFill>
                  <a:srgbClr val="33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町内事業者様から</a:t>
            </a:r>
            <a:endParaRPr kumimoji="1" lang="en-US" altLang="ja-JP" sz="2800" b="1" dirty="0">
              <a:solidFill>
                <a:srgbClr val="33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33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お祝いの品をいただきました</a:t>
            </a:r>
            <a:endParaRPr kumimoji="1" lang="ja-JP" altLang="en-US" sz="3200" b="1" dirty="0">
              <a:solidFill>
                <a:srgbClr val="33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星: 5 pt 54">
            <a:extLst>
              <a:ext uri="{FF2B5EF4-FFF2-40B4-BE49-F238E27FC236}">
                <a16:creationId xmlns:a16="http://schemas.microsoft.com/office/drawing/2014/main" id="{3EB8809B-611F-4ADC-9C3C-3DF8A986F253}"/>
              </a:ext>
            </a:extLst>
          </p:cNvPr>
          <p:cNvSpPr/>
          <p:nvPr/>
        </p:nvSpPr>
        <p:spPr>
          <a:xfrm>
            <a:off x="176539" y="3102669"/>
            <a:ext cx="1052764" cy="1000968"/>
          </a:xfrm>
          <a:prstGeom prst="star5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FFE1C62-D395-4E7B-8B25-EFA13AA73A0E}"/>
              </a:ext>
            </a:extLst>
          </p:cNvPr>
          <p:cNvSpPr/>
          <p:nvPr/>
        </p:nvSpPr>
        <p:spPr>
          <a:xfrm>
            <a:off x="450271" y="3506276"/>
            <a:ext cx="2508834" cy="438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広陵町靴下組合様</a:t>
            </a:r>
            <a:endParaRPr kumimoji="1" lang="ja-JP" altLang="en-US" sz="2400" dirty="0">
              <a:solidFill>
                <a:schemeClr val="tx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C42FF7E3-21A8-4AEC-B5FD-FC60F6365ADE}"/>
              </a:ext>
            </a:extLst>
          </p:cNvPr>
          <p:cNvCxnSpPr>
            <a:cxnSpLocks/>
          </p:cNvCxnSpPr>
          <p:nvPr/>
        </p:nvCxnSpPr>
        <p:spPr>
          <a:xfrm>
            <a:off x="587776" y="3918408"/>
            <a:ext cx="2885679" cy="0"/>
          </a:xfrm>
          <a:prstGeom prst="line">
            <a:avLst/>
          </a:prstGeom>
          <a:ln w="38100">
            <a:solidFill>
              <a:srgbClr val="3366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星: 5 pt 62">
            <a:extLst>
              <a:ext uri="{FF2B5EF4-FFF2-40B4-BE49-F238E27FC236}">
                <a16:creationId xmlns:a16="http://schemas.microsoft.com/office/drawing/2014/main" id="{C8C55C81-F4C2-4E1F-8F9F-4BD27B8F5755}"/>
              </a:ext>
            </a:extLst>
          </p:cNvPr>
          <p:cNvSpPr/>
          <p:nvPr/>
        </p:nvSpPr>
        <p:spPr>
          <a:xfrm>
            <a:off x="188841" y="7417308"/>
            <a:ext cx="1052764" cy="1000968"/>
          </a:xfrm>
          <a:prstGeom prst="star5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FFE1C62-D395-4E7B-8B25-EFA13AA73A0E}"/>
              </a:ext>
            </a:extLst>
          </p:cNvPr>
          <p:cNvSpPr/>
          <p:nvPr/>
        </p:nvSpPr>
        <p:spPr>
          <a:xfrm>
            <a:off x="499551" y="7841642"/>
            <a:ext cx="2587837" cy="4771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南都銀行箸尾支店様</a:t>
            </a:r>
            <a:endParaRPr kumimoji="1" lang="ja-JP" altLang="en-US" sz="2400" dirty="0">
              <a:solidFill>
                <a:schemeClr val="tx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C42FF7E3-21A8-4AEC-B5FD-FC60F6365ADE}"/>
              </a:ext>
            </a:extLst>
          </p:cNvPr>
          <p:cNvCxnSpPr>
            <a:cxnSpLocks/>
          </p:cNvCxnSpPr>
          <p:nvPr/>
        </p:nvCxnSpPr>
        <p:spPr>
          <a:xfrm>
            <a:off x="586257" y="8253774"/>
            <a:ext cx="2885679" cy="0"/>
          </a:xfrm>
          <a:prstGeom prst="line">
            <a:avLst/>
          </a:prstGeom>
          <a:ln w="38100">
            <a:solidFill>
              <a:srgbClr val="3366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313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128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ＤＨＰ特太ゴシック体</vt:lpstr>
      <vt:lpstr>HGS創英角ﾎﾟｯﾌﾟ体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鵜山 真委</dc:creator>
  <cp:lastModifiedBy>吉村 昌代</cp:lastModifiedBy>
  <cp:revision>52</cp:revision>
  <dcterms:created xsi:type="dcterms:W3CDTF">2023-12-20T05:18:42Z</dcterms:created>
  <dcterms:modified xsi:type="dcterms:W3CDTF">2025-01-09T06:18:47Z</dcterms:modified>
</cp:coreProperties>
</file>